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EB Garamond Medium"/>
      <p:regular r:id="rId14"/>
      <p:bold r:id="rId15"/>
      <p:italic r:id="rId16"/>
      <p:boldItalic r:id="rId17"/>
    </p:embeddedFont>
    <p:embeddedFont>
      <p:font typeface="EB Garamond SemiBold"/>
      <p:regular r:id="rId18"/>
      <p:bold r:id="rId19"/>
      <p:italic r:id="rId20"/>
      <p:boldItalic r:id="rId21"/>
    </p:embeddedFont>
    <p:embeddedFont>
      <p:font typeface="EB Garamond"/>
      <p:regular r:id="rId22"/>
      <p:bold r:id="rId23"/>
      <p:italic r:id="rId24"/>
      <p:boldItalic r:id="rId25"/>
    </p:embeddedFont>
    <p:embeddedFont>
      <p:font typeface="Public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r:id="rId30" roundtripDataSignature="AMtx7miXtZSPDe42603tsjmUcw34HhMg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7B7679-60D1-485A-A86F-C9A32413493C}">
  <a:tblStyle styleId="{737B7679-60D1-485A-A86F-C9A32413493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30" Type="http://customschemas.google.com/relationships/presentationmetadata" Target="metadata"/><Relationship Id="rId20" Type="http://schemas.openxmlformats.org/officeDocument/2006/relationships/font" Target="fonts/EBGaramondSemiBold-italic.fntdata"/><Relationship Id="rId22" Type="http://schemas.openxmlformats.org/officeDocument/2006/relationships/font" Target="fonts/EBGaramond-regular.fntdata"/><Relationship Id="rId21" Type="http://schemas.openxmlformats.org/officeDocument/2006/relationships/font" Target="fonts/EBGaramondSemiBold-boldItalic.fntdata"/><Relationship Id="rId24" Type="http://schemas.openxmlformats.org/officeDocument/2006/relationships/font" Target="fonts/EBGaramond-italic.fntdata"/><Relationship Id="rId23" Type="http://schemas.openxmlformats.org/officeDocument/2006/relationships/font" Target="fonts/EBGaramond-bold.fntdata"/><Relationship Id="rId26" Type="http://schemas.openxmlformats.org/officeDocument/2006/relationships/font" Target="fonts/PublicSans-regular.fntdata"/><Relationship Id="rId25" Type="http://schemas.openxmlformats.org/officeDocument/2006/relationships/font" Target="fonts/EBGaramond-boldItalic.fntdata"/><Relationship Id="rId28" Type="http://schemas.openxmlformats.org/officeDocument/2006/relationships/font" Target="fonts/PublicSans-italic.fntdata"/><Relationship Id="rId27" Type="http://schemas.openxmlformats.org/officeDocument/2006/relationships/font" Target="fonts/PublicSans-bold.fntdata"/><Relationship Id="rId29" Type="http://schemas.openxmlformats.org/officeDocument/2006/relationships/font" Target="fonts/Public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EBGaramondMedium-bold.fntdata"/><Relationship Id="rId14" Type="http://schemas.openxmlformats.org/officeDocument/2006/relationships/font" Target="fonts/EBGaramondMedium-regular.fntdata"/><Relationship Id="rId17" Type="http://schemas.openxmlformats.org/officeDocument/2006/relationships/font" Target="fonts/EBGaramondMedium-boldItalic.fntdata"/><Relationship Id="rId16" Type="http://schemas.openxmlformats.org/officeDocument/2006/relationships/font" Target="fonts/EBGaramondMedium-italic.fntdata"/><Relationship Id="rId19" Type="http://schemas.openxmlformats.org/officeDocument/2006/relationships/font" Target="fonts/EBGaramondSemiBold-bold.fntdata"/><Relationship Id="rId18" Type="http://schemas.openxmlformats.org/officeDocument/2006/relationships/font" Target="fonts/EBGaramond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6" name="Google Shape;1836;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5" name="Google Shape;1855;g2139e008f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139e008f0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2139e008f0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7" name="Google Shape;1877;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3" name="Google Shape;1883;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0.png"/><Relationship Id="rId4"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 Id="rId4" Type="http://schemas.openxmlformats.org/officeDocument/2006/relationships/image" Target="../media/image3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 Id="rId4" Type="http://schemas.openxmlformats.org/officeDocument/2006/relationships/image" Target="../media/image3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 Id="rId4" Type="http://schemas.openxmlformats.org/officeDocument/2006/relationships/image" Target="../media/image2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3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29.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85" name="Shape 85"/>
        <p:cNvGrpSpPr/>
        <p:nvPr/>
      </p:nvGrpSpPr>
      <p:grpSpPr>
        <a:xfrm>
          <a:off x="0" y="0"/>
          <a:ext cx="0" cy="0"/>
          <a:chOff x="0" y="0"/>
          <a:chExt cx="0" cy="0"/>
        </a:xfrm>
      </p:grpSpPr>
      <p:pic>
        <p:nvPicPr>
          <p:cNvPr descr="Shape&#10;&#10;Description automatically generated with low confidence" id="86" name="Google Shape;86;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7" name="Google Shape;87;p222"/>
          <p:cNvSpPr/>
          <p:nvPr>
            <p:ph idx="2" type="pic"/>
          </p:nvPr>
        </p:nvSpPr>
        <p:spPr>
          <a:xfrm>
            <a:off x="4983850" y="776920"/>
            <a:ext cx="4160150" cy="4050508"/>
          </a:xfrm>
          <a:prstGeom prst="rect">
            <a:avLst/>
          </a:prstGeom>
          <a:noFill/>
          <a:ln>
            <a:noFill/>
          </a:ln>
        </p:spPr>
      </p:sp>
      <p:sp>
        <p:nvSpPr>
          <p:cNvPr id="88" name="Google Shape;88;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9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94" name="Google Shape;94;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95" name="Google Shape;95;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96" name="Google Shape;96;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7" name="Google Shape;97;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99"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1" name="Google Shape;101;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2" name="Google Shape;102;p224"/>
          <p:cNvSpPr/>
          <p:nvPr>
            <p:ph idx="2" type="pic"/>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5" name="Google Shape;105;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07"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9" name="Google Shape;109;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0" name="Google Shape;110;p225"/>
          <p:cNvSpPr/>
          <p:nvPr>
            <p:ph idx="2" type="pic"/>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3" name="Google Shape;113;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15"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7" name="Google Shape;117;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8" name="Google Shape;118;p226"/>
          <p:cNvSpPr/>
          <p:nvPr>
            <p:ph idx="2" type="pic"/>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1" name="Google Shape;121;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23" name="Shape 123"/>
        <p:cNvGrpSpPr/>
        <p:nvPr/>
      </p:nvGrpSpPr>
      <p:grpSpPr>
        <a:xfrm>
          <a:off x="0" y="0"/>
          <a:ext cx="0" cy="0"/>
          <a:chOff x="0" y="0"/>
          <a:chExt cx="0" cy="0"/>
        </a:xfrm>
      </p:grpSpPr>
      <p:pic>
        <p:nvPicPr>
          <p:cNvPr descr="Shape&#10;&#10;Description automatically generated with low confidence" id="124" name="Google Shape;124;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28" name="Shape 128"/>
        <p:cNvGrpSpPr/>
        <p:nvPr/>
      </p:nvGrpSpPr>
      <p:grpSpPr>
        <a:xfrm>
          <a:off x="0" y="0"/>
          <a:ext cx="0" cy="0"/>
          <a:chOff x="0" y="0"/>
          <a:chExt cx="0" cy="0"/>
        </a:xfrm>
      </p:grpSpPr>
      <p:pic>
        <p:nvPicPr>
          <p:cNvPr descr="Shape&#10;&#10;Description automatically generated with low confidence" id="129" name="Google Shape;129;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34" name="Google Shape;134;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35" name="Google Shape;135;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36" name="Shape 136"/>
        <p:cNvGrpSpPr/>
        <p:nvPr/>
      </p:nvGrpSpPr>
      <p:grpSpPr>
        <a:xfrm>
          <a:off x="0" y="0"/>
          <a:ext cx="0" cy="0"/>
          <a:chOff x="0" y="0"/>
          <a:chExt cx="0" cy="0"/>
        </a:xfrm>
      </p:grpSpPr>
      <p:pic>
        <p:nvPicPr>
          <p:cNvPr descr="Shape&#10;&#10;Description automatically generated with low confidence" id="137" name="Google Shape;137;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1" name="Google Shape;141;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2" name="Google Shape;142;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3" name="Google Shape;143;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 name="Shape 144"/>
        <p:cNvGrpSpPr/>
        <p:nvPr/>
      </p:nvGrpSpPr>
      <p:grpSpPr>
        <a:xfrm>
          <a:off x="0" y="0"/>
          <a:ext cx="0" cy="0"/>
          <a:chOff x="0" y="0"/>
          <a:chExt cx="0" cy="0"/>
        </a:xfrm>
      </p:grpSpPr>
      <p:pic>
        <p:nvPicPr>
          <p:cNvPr descr="Shape&#10;&#10;Description automatically generated with low confidence" id="145" name="Google Shape;145;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6" name="Google Shape;146;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9" name="Google Shape;149;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0" name="Google Shape;150;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1" name="Google Shape;151;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2" name="Shape 152"/>
        <p:cNvGrpSpPr/>
        <p:nvPr/>
      </p:nvGrpSpPr>
      <p:grpSpPr>
        <a:xfrm>
          <a:off x="0" y="0"/>
          <a:ext cx="0" cy="0"/>
          <a:chOff x="0" y="0"/>
          <a:chExt cx="0" cy="0"/>
        </a:xfrm>
      </p:grpSpPr>
      <p:pic>
        <p:nvPicPr>
          <p:cNvPr descr="Shape&#10;&#10;Description automatically generated with low confidence" id="153" name="Google Shape;153;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4" name="Google Shape;154;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7" name="Google Shape;157;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8" name="Google Shape;158;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59" name="Google Shape;159;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60" name="Shape 160"/>
        <p:cNvGrpSpPr/>
        <p:nvPr/>
      </p:nvGrpSpPr>
      <p:grpSpPr>
        <a:xfrm>
          <a:off x="0" y="0"/>
          <a:ext cx="0" cy="0"/>
          <a:chOff x="0" y="0"/>
          <a:chExt cx="0" cy="0"/>
        </a:xfrm>
      </p:grpSpPr>
      <p:pic>
        <p:nvPicPr>
          <p:cNvPr descr="Shape&#10;&#10;Description automatically generated with low confidence" id="161" name="Google Shape;161;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3" name="Google Shape;163;p232"/>
          <p:cNvSpPr/>
          <p:nvPr>
            <p:ph idx="2" type="pic"/>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 name="Google Shape;165;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6" name="Google Shape;166;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67" name="Shape 167"/>
        <p:cNvGrpSpPr/>
        <p:nvPr/>
      </p:nvGrpSpPr>
      <p:grpSpPr>
        <a:xfrm>
          <a:off x="0" y="0"/>
          <a:ext cx="0" cy="0"/>
          <a:chOff x="0" y="0"/>
          <a:chExt cx="0" cy="0"/>
        </a:xfrm>
      </p:grpSpPr>
      <p:pic>
        <p:nvPicPr>
          <p:cNvPr descr="Shape&#10;&#10;Description automatically generated with low confidence" id="168" name="Google Shape;168;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0" name="Google Shape;170;p233"/>
          <p:cNvSpPr/>
          <p:nvPr>
            <p:ph idx="2" type="pic"/>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 name="Google Shape;172;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 name="Google Shape;173;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74"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6" name="Google Shape;176;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4"/>
          <p:cNvSpPr/>
          <p:nvPr>
            <p:ph idx="2" type="pic"/>
          </p:nvPr>
        </p:nvSpPr>
        <p:spPr>
          <a:xfrm>
            <a:off x="1" y="0"/>
            <a:ext cx="4572000" cy="5143494"/>
          </a:xfrm>
          <a:prstGeom prst="rect">
            <a:avLst/>
          </a:prstGeom>
          <a:noFill/>
          <a:ln>
            <a:noFill/>
          </a:ln>
        </p:spPr>
      </p:sp>
      <p:sp>
        <p:nvSpPr>
          <p:cNvPr id="178" name="Google Shape;178;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234"/>
          <p:cNvSpPr/>
          <p:nvPr>
            <p:ph idx="3" type="pic"/>
          </p:nvPr>
        </p:nvSpPr>
        <p:spPr>
          <a:xfrm>
            <a:off x="4408678" y="1539292"/>
            <a:ext cx="318677" cy="318677"/>
          </a:xfrm>
          <a:prstGeom prst="rect">
            <a:avLst/>
          </a:prstGeom>
          <a:noFill/>
          <a:ln>
            <a:noFill/>
          </a:ln>
        </p:spPr>
      </p:sp>
      <p:sp>
        <p:nvSpPr>
          <p:cNvPr id="182" name="Google Shape;182;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34"/>
          <p:cNvSpPr/>
          <p:nvPr>
            <p:ph idx="4" type="pic"/>
          </p:nvPr>
        </p:nvSpPr>
        <p:spPr>
          <a:xfrm>
            <a:off x="4408678" y="3122801"/>
            <a:ext cx="318677" cy="318677"/>
          </a:xfrm>
          <a:prstGeom prst="rect">
            <a:avLst/>
          </a:prstGeom>
          <a:noFill/>
          <a:ln>
            <a:noFill/>
          </a:ln>
        </p:spPr>
      </p:sp>
      <p:sp>
        <p:nvSpPr>
          <p:cNvPr id="185" name="Google Shape;185;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86"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8" name="Google Shape;188;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5"/>
          <p:cNvSpPr/>
          <p:nvPr>
            <p:ph idx="2" type="pic"/>
          </p:nvPr>
        </p:nvSpPr>
        <p:spPr>
          <a:xfrm>
            <a:off x="1" y="0"/>
            <a:ext cx="4572000" cy="5143494"/>
          </a:xfrm>
          <a:prstGeom prst="rect">
            <a:avLst/>
          </a:prstGeom>
          <a:noFill/>
          <a:ln>
            <a:noFill/>
          </a:ln>
        </p:spPr>
      </p:sp>
      <p:sp>
        <p:nvSpPr>
          <p:cNvPr id="190" name="Google Shape;190;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35"/>
          <p:cNvSpPr/>
          <p:nvPr>
            <p:ph idx="3" type="pic"/>
          </p:nvPr>
        </p:nvSpPr>
        <p:spPr>
          <a:xfrm>
            <a:off x="4408678" y="1539292"/>
            <a:ext cx="318677" cy="318677"/>
          </a:xfrm>
          <a:prstGeom prst="rect">
            <a:avLst/>
          </a:prstGeom>
          <a:noFill/>
          <a:ln>
            <a:noFill/>
          </a:ln>
        </p:spPr>
      </p:sp>
      <p:sp>
        <p:nvSpPr>
          <p:cNvPr id="194" name="Google Shape;194;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235"/>
          <p:cNvSpPr/>
          <p:nvPr>
            <p:ph idx="4" type="pic"/>
          </p:nvPr>
        </p:nvSpPr>
        <p:spPr>
          <a:xfrm>
            <a:off x="4408678" y="3122801"/>
            <a:ext cx="318677" cy="318677"/>
          </a:xfrm>
          <a:prstGeom prst="rect">
            <a:avLst/>
          </a:prstGeom>
          <a:noFill/>
          <a:ln>
            <a:noFill/>
          </a:ln>
        </p:spPr>
      </p:sp>
      <p:sp>
        <p:nvSpPr>
          <p:cNvPr id="197" name="Google Shape;197;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8" name="Shape 198"/>
        <p:cNvGrpSpPr/>
        <p:nvPr/>
      </p:nvGrpSpPr>
      <p:grpSpPr>
        <a:xfrm>
          <a:off x="0" y="0"/>
          <a:ext cx="0" cy="0"/>
          <a:chOff x="0" y="0"/>
          <a:chExt cx="0" cy="0"/>
        </a:xfrm>
      </p:grpSpPr>
      <p:pic>
        <p:nvPicPr>
          <p:cNvPr descr="Shape&#10;&#10;Description automatically generated with low confidence" id="199" name="Google Shape;199;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236"/>
          <p:cNvSpPr/>
          <p:nvPr>
            <p:ph idx="2" type="pic"/>
          </p:nvPr>
        </p:nvSpPr>
        <p:spPr>
          <a:xfrm>
            <a:off x="219360" y="856040"/>
            <a:ext cx="3958630" cy="4287460"/>
          </a:xfrm>
          <a:prstGeom prst="rect">
            <a:avLst/>
          </a:prstGeom>
          <a:noFill/>
          <a:ln>
            <a:noFill/>
          </a:ln>
        </p:spPr>
      </p:sp>
      <p:sp>
        <p:nvSpPr>
          <p:cNvPr id="205" name="Google Shape;205;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8" name="Shape 208"/>
        <p:cNvGrpSpPr/>
        <p:nvPr/>
      </p:nvGrpSpPr>
      <p:grpSpPr>
        <a:xfrm>
          <a:off x="0" y="0"/>
          <a:ext cx="0" cy="0"/>
          <a:chOff x="0" y="0"/>
          <a:chExt cx="0" cy="0"/>
        </a:xfrm>
      </p:grpSpPr>
      <p:pic>
        <p:nvPicPr>
          <p:cNvPr descr="Shape&#10;&#10;Description automatically generated with low confidence" id="209" name="Google Shape;209;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0" name="Google Shape;210;p237"/>
          <p:cNvSpPr/>
          <p:nvPr>
            <p:ph idx="2" type="pic"/>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 name="Google Shape;213;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15" name="Shape 215"/>
        <p:cNvGrpSpPr/>
        <p:nvPr/>
      </p:nvGrpSpPr>
      <p:grpSpPr>
        <a:xfrm>
          <a:off x="0" y="0"/>
          <a:ext cx="0" cy="0"/>
          <a:chOff x="0" y="0"/>
          <a:chExt cx="0" cy="0"/>
        </a:xfrm>
      </p:grpSpPr>
      <p:pic>
        <p:nvPicPr>
          <p:cNvPr descr="Shape&#10;&#10;Description automatically generated with low confidence" id="216" name="Google Shape;216;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8"/>
          <p:cNvSpPr/>
          <p:nvPr>
            <p:ph idx="2" type="pic"/>
          </p:nvPr>
        </p:nvSpPr>
        <p:spPr>
          <a:xfrm>
            <a:off x="219360" y="856040"/>
            <a:ext cx="3958630" cy="4287460"/>
          </a:xfrm>
          <a:prstGeom prst="rect">
            <a:avLst/>
          </a:prstGeom>
          <a:noFill/>
          <a:ln>
            <a:noFill/>
          </a:ln>
        </p:spPr>
      </p:sp>
      <p:sp>
        <p:nvSpPr>
          <p:cNvPr id="219" name="Google Shape;219;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22" name="Shape 222"/>
        <p:cNvGrpSpPr/>
        <p:nvPr/>
      </p:nvGrpSpPr>
      <p:grpSpPr>
        <a:xfrm>
          <a:off x="0" y="0"/>
          <a:ext cx="0" cy="0"/>
          <a:chOff x="0" y="0"/>
          <a:chExt cx="0" cy="0"/>
        </a:xfrm>
      </p:grpSpPr>
      <p:pic>
        <p:nvPicPr>
          <p:cNvPr descr="Shape&#10;&#10;Description automatically generated with low confidence" id="223" name="Google Shape;223;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9"/>
          <p:cNvSpPr/>
          <p:nvPr>
            <p:ph idx="2" type="pic"/>
          </p:nvPr>
        </p:nvSpPr>
        <p:spPr>
          <a:xfrm>
            <a:off x="235670" y="0"/>
            <a:ext cx="3582186" cy="5143494"/>
          </a:xfrm>
          <a:prstGeom prst="rect">
            <a:avLst/>
          </a:prstGeom>
          <a:noFill/>
          <a:ln>
            <a:noFill/>
          </a:ln>
        </p:spPr>
      </p:sp>
      <p:sp>
        <p:nvSpPr>
          <p:cNvPr id="226" name="Google Shape;226;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28"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30" name="Google Shape;230;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0"/>
          <p:cNvSpPr/>
          <p:nvPr>
            <p:ph idx="2" type="pic"/>
          </p:nvPr>
        </p:nvSpPr>
        <p:spPr>
          <a:xfrm>
            <a:off x="-1" y="0"/>
            <a:ext cx="5312965" cy="5143494"/>
          </a:xfrm>
          <a:prstGeom prst="rect">
            <a:avLst/>
          </a:prstGeom>
          <a:noFill/>
          <a:ln>
            <a:noFill/>
          </a:ln>
        </p:spPr>
      </p:sp>
      <p:sp>
        <p:nvSpPr>
          <p:cNvPr id="233" name="Google Shape;233;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35"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8" name="Google Shape;238;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 name="Google Shape;240;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43"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4" name="Google Shape;254;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55"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6" name="Google Shape;266;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67"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9" name="Google Shape;269;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70"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2" name="Google Shape;272;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73" name="Shape 273"/>
        <p:cNvGrpSpPr/>
        <p:nvPr/>
      </p:nvGrpSpPr>
      <p:grpSpPr>
        <a:xfrm>
          <a:off x="0" y="0"/>
          <a:ext cx="0" cy="0"/>
          <a:chOff x="0" y="0"/>
          <a:chExt cx="0" cy="0"/>
        </a:xfrm>
      </p:grpSpPr>
      <p:pic>
        <p:nvPicPr>
          <p:cNvPr descr="Icon&#10;&#10;Description automatically generated" id="274" name="Google Shape;274;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5" name="Google Shape;275;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77" name="Shape 277"/>
        <p:cNvGrpSpPr/>
        <p:nvPr/>
      </p:nvGrpSpPr>
      <p:grpSpPr>
        <a:xfrm>
          <a:off x="0" y="0"/>
          <a:ext cx="0" cy="0"/>
          <a:chOff x="0" y="0"/>
          <a:chExt cx="0" cy="0"/>
        </a:xfrm>
      </p:grpSpPr>
      <p:pic>
        <p:nvPicPr>
          <p:cNvPr descr="Shape&#10;&#10;Description automatically generated with low confidence" id="278" name="Google Shape;278;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5" name="Google Shape;285;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89" name="Shape 289"/>
        <p:cNvGrpSpPr/>
        <p:nvPr/>
      </p:nvGrpSpPr>
      <p:grpSpPr>
        <a:xfrm>
          <a:off x="0" y="0"/>
          <a:ext cx="0" cy="0"/>
          <a:chOff x="0" y="0"/>
          <a:chExt cx="0" cy="0"/>
        </a:xfrm>
      </p:grpSpPr>
      <p:pic>
        <p:nvPicPr>
          <p:cNvPr descr="Shape&#10;&#10;Description automatically generated with low confidence" id="290" name="Google Shape;290;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7" name="Google Shape;297;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01" name="Shape 301"/>
        <p:cNvGrpSpPr/>
        <p:nvPr/>
      </p:nvGrpSpPr>
      <p:grpSpPr>
        <a:xfrm>
          <a:off x="0" y="0"/>
          <a:ext cx="0" cy="0"/>
          <a:chOff x="0" y="0"/>
          <a:chExt cx="0" cy="0"/>
        </a:xfrm>
      </p:grpSpPr>
      <p:pic>
        <p:nvPicPr>
          <p:cNvPr descr="Shape&#10;&#10;Description automatically generated with low confidence" id="302" name="Google Shape;302;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3" name="Google Shape;303;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8" name="Google Shape;308;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3" name="Google Shape;313;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4" name="Google Shape;314;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20" name="Shape 320"/>
        <p:cNvGrpSpPr/>
        <p:nvPr/>
      </p:nvGrpSpPr>
      <p:grpSpPr>
        <a:xfrm>
          <a:off x="0" y="0"/>
          <a:ext cx="0" cy="0"/>
          <a:chOff x="0" y="0"/>
          <a:chExt cx="0" cy="0"/>
        </a:xfrm>
      </p:grpSpPr>
      <p:pic>
        <p:nvPicPr>
          <p:cNvPr descr="Shape&#10;&#10;Description automatically generated with low confidence" id="321" name="Google Shape;321;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5" name="Google Shape;325;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9" name="Google Shape;329;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3" name="Google Shape;333;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36" name="Shape 336"/>
        <p:cNvGrpSpPr/>
        <p:nvPr/>
      </p:nvGrpSpPr>
      <p:grpSpPr>
        <a:xfrm>
          <a:off x="0" y="0"/>
          <a:ext cx="0" cy="0"/>
          <a:chOff x="0" y="0"/>
          <a:chExt cx="0" cy="0"/>
        </a:xfrm>
      </p:grpSpPr>
      <p:pic>
        <p:nvPicPr>
          <p:cNvPr descr="Shape&#10;&#10;Description automatically generated with low confidence" id="337" name="Google Shape;337;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4" name="Google Shape;344;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251"/>
          <p:cNvSpPr/>
          <p:nvPr>
            <p:ph idx="5" type="pic"/>
          </p:nvPr>
        </p:nvSpPr>
        <p:spPr>
          <a:xfrm>
            <a:off x="1460973" y="2631002"/>
            <a:ext cx="539010" cy="538720"/>
          </a:xfrm>
          <a:prstGeom prst="rect">
            <a:avLst/>
          </a:prstGeom>
          <a:noFill/>
          <a:ln>
            <a:noFill/>
          </a:ln>
        </p:spPr>
      </p:sp>
      <p:sp>
        <p:nvSpPr>
          <p:cNvPr id="349" name="Google Shape;349;p251"/>
          <p:cNvSpPr/>
          <p:nvPr>
            <p:ph idx="6" type="pic"/>
          </p:nvPr>
        </p:nvSpPr>
        <p:spPr>
          <a:xfrm>
            <a:off x="4302493" y="2631002"/>
            <a:ext cx="539010" cy="538720"/>
          </a:xfrm>
          <a:prstGeom prst="rect">
            <a:avLst/>
          </a:prstGeom>
          <a:noFill/>
          <a:ln>
            <a:noFill/>
          </a:ln>
        </p:spPr>
      </p:sp>
      <p:sp>
        <p:nvSpPr>
          <p:cNvPr id="350" name="Google Shape;350;p251"/>
          <p:cNvSpPr/>
          <p:nvPr>
            <p:ph idx="7" type="pic"/>
          </p:nvPr>
        </p:nvSpPr>
        <p:spPr>
          <a:xfrm>
            <a:off x="7144013" y="2631002"/>
            <a:ext cx="539010" cy="538720"/>
          </a:xfrm>
          <a:prstGeom prst="rect">
            <a:avLst/>
          </a:prstGeom>
          <a:noFill/>
          <a:ln>
            <a:noFill/>
          </a:ln>
        </p:spPr>
      </p:sp>
      <p:sp>
        <p:nvSpPr>
          <p:cNvPr id="351" name="Google Shape;351;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3" name="Shape 353"/>
        <p:cNvGrpSpPr/>
        <p:nvPr/>
      </p:nvGrpSpPr>
      <p:grpSpPr>
        <a:xfrm>
          <a:off x="0" y="0"/>
          <a:ext cx="0" cy="0"/>
          <a:chOff x="0" y="0"/>
          <a:chExt cx="0" cy="0"/>
        </a:xfrm>
      </p:grpSpPr>
      <p:pic>
        <p:nvPicPr>
          <p:cNvPr descr="Shape&#10;&#10;Description automatically generated with low confidence" id="354" name="Google Shape;354;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1" name="Google Shape;361;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252"/>
          <p:cNvSpPr/>
          <p:nvPr>
            <p:ph idx="5" type="pic"/>
          </p:nvPr>
        </p:nvSpPr>
        <p:spPr>
          <a:xfrm>
            <a:off x="1460973" y="2631002"/>
            <a:ext cx="539010" cy="538720"/>
          </a:xfrm>
          <a:prstGeom prst="rect">
            <a:avLst/>
          </a:prstGeom>
          <a:noFill/>
          <a:ln>
            <a:noFill/>
          </a:ln>
        </p:spPr>
      </p:sp>
      <p:sp>
        <p:nvSpPr>
          <p:cNvPr id="366" name="Google Shape;366;p252"/>
          <p:cNvSpPr/>
          <p:nvPr>
            <p:ph idx="6" type="pic"/>
          </p:nvPr>
        </p:nvSpPr>
        <p:spPr>
          <a:xfrm>
            <a:off x="4302493" y="2631002"/>
            <a:ext cx="539010" cy="538720"/>
          </a:xfrm>
          <a:prstGeom prst="rect">
            <a:avLst/>
          </a:prstGeom>
          <a:noFill/>
          <a:ln>
            <a:noFill/>
          </a:ln>
        </p:spPr>
      </p:sp>
      <p:sp>
        <p:nvSpPr>
          <p:cNvPr id="367" name="Google Shape;367;p252"/>
          <p:cNvSpPr/>
          <p:nvPr>
            <p:ph idx="7" type="pic"/>
          </p:nvPr>
        </p:nvSpPr>
        <p:spPr>
          <a:xfrm>
            <a:off x="7144013" y="2631002"/>
            <a:ext cx="539010" cy="538720"/>
          </a:xfrm>
          <a:prstGeom prst="rect">
            <a:avLst/>
          </a:prstGeom>
          <a:noFill/>
          <a:ln>
            <a:noFill/>
          </a:ln>
        </p:spPr>
      </p:sp>
      <p:sp>
        <p:nvSpPr>
          <p:cNvPr id="368" name="Google Shape;368;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70" name="Shape 370"/>
        <p:cNvGrpSpPr/>
        <p:nvPr/>
      </p:nvGrpSpPr>
      <p:grpSpPr>
        <a:xfrm>
          <a:off x="0" y="0"/>
          <a:ext cx="0" cy="0"/>
          <a:chOff x="0" y="0"/>
          <a:chExt cx="0" cy="0"/>
        </a:xfrm>
      </p:grpSpPr>
      <p:pic>
        <p:nvPicPr>
          <p:cNvPr descr="Shape&#10;&#10;Description automatically generated with low confidence" id="371" name="Google Shape;371;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8" name="Google Shape;378;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2" name="Google Shape;382;p253"/>
          <p:cNvSpPr/>
          <p:nvPr>
            <p:ph idx="5" type="pic"/>
          </p:nvPr>
        </p:nvSpPr>
        <p:spPr>
          <a:xfrm>
            <a:off x="1460973" y="2631002"/>
            <a:ext cx="539010" cy="538720"/>
          </a:xfrm>
          <a:prstGeom prst="rect">
            <a:avLst/>
          </a:prstGeom>
          <a:noFill/>
          <a:ln>
            <a:noFill/>
          </a:ln>
        </p:spPr>
      </p:sp>
      <p:sp>
        <p:nvSpPr>
          <p:cNvPr id="383" name="Google Shape;383;p253"/>
          <p:cNvSpPr/>
          <p:nvPr>
            <p:ph idx="6" type="pic"/>
          </p:nvPr>
        </p:nvSpPr>
        <p:spPr>
          <a:xfrm>
            <a:off x="4302493" y="2631002"/>
            <a:ext cx="539010" cy="538720"/>
          </a:xfrm>
          <a:prstGeom prst="rect">
            <a:avLst/>
          </a:prstGeom>
          <a:noFill/>
          <a:ln>
            <a:noFill/>
          </a:ln>
        </p:spPr>
      </p:sp>
      <p:sp>
        <p:nvSpPr>
          <p:cNvPr id="384" name="Google Shape;384;p253"/>
          <p:cNvSpPr/>
          <p:nvPr>
            <p:ph idx="7" type="pic"/>
          </p:nvPr>
        </p:nvSpPr>
        <p:spPr>
          <a:xfrm>
            <a:off x="7144013" y="2631002"/>
            <a:ext cx="539010" cy="538720"/>
          </a:xfrm>
          <a:prstGeom prst="rect">
            <a:avLst/>
          </a:prstGeom>
          <a:noFill/>
          <a:ln>
            <a:noFill/>
          </a:ln>
        </p:spPr>
      </p:sp>
      <p:sp>
        <p:nvSpPr>
          <p:cNvPr id="385" name="Google Shape;385;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87" name="Shape 387"/>
        <p:cNvGrpSpPr/>
        <p:nvPr/>
      </p:nvGrpSpPr>
      <p:grpSpPr>
        <a:xfrm>
          <a:off x="0" y="0"/>
          <a:ext cx="0" cy="0"/>
          <a:chOff x="0" y="0"/>
          <a:chExt cx="0" cy="0"/>
        </a:xfrm>
      </p:grpSpPr>
      <p:pic>
        <p:nvPicPr>
          <p:cNvPr descr="Shape&#10;&#10;Description automatically generated with low confidence" id="388" name="Google Shape;388;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 name="Google Shape;395;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 name="Google Shape;399;p254"/>
          <p:cNvSpPr/>
          <p:nvPr>
            <p:ph idx="5" type="pic"/>
          </p:nvPr>
        </p:nvSpPr>
        <p:spPr>
          <a:xfrm>
            <a:off x="1460973" y="2631002"/>
            <a:ext cx="539010" cy="538720"/>
          </a:xfrm>
          <a:prstGeom prst="rect">
            <a:avLst/>
          </a:prstGeom>
          <a:noFill/>
          <a:ln>
            <a:noFill/>
          </a:ln>
        </p:spPr>
      </p:sp>
      <p:sp>
        <p:nvSpPr>
          <p:cNvPr id="400" name="Google Shape;400;p254"/>
          <p:cNvSpPr/>
          <p:nvPr>
            <p:ph idx="6" type="pic"/>
          </p:nvPr>
        </p:nvSpPr>
        <p:spPr>
          <a:xfrm>
            <a:off x="4302493" y="2631002"/>
            <a:ext cx="539010" cy="538720"/>
          </a:xfrm>
          <a:prstGeom prst="rect">
            <a:avLst/>
          </a:prstGeom>
          <a:noFill/>
          <a:ln>
            <a:noFill/>
          </a:ln>
        </p:spPr>
      </p:sp>
      <p:sp>
        <p:nvSpPr>
          <p:cNvPr id="401" name="Google Shape;401;p254"/>
          <p:cNvSpPr/>
          <p:nvPr>
            <p:ph idx="7" type="pic"/>
          </p:nvPr>
        </p:nvSpPr>
        <p:spPr>
          <a:xfrm>
            <a:off x="7144013" y="2631002"/>
            <a:ext cx="539010" cy="538720"/>
          </a:xfrm>
          <a:prstGeom prst="rect">
            <a:avLst/>
          </a:prstGeom>
          <a:noFill/>
          <a:ln>
            <a:noFill/>
          </a:ln>
        </p:spPr>
      </p:sp>
      <p:sp>
        <p:nvSpPr>
          <p:cNvPr id="402" name="Google Shape;402;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04" name="Shape 404"/>
        <p:cNvGrpSpPr/>
        <p:nvPr/>
      </p:nvGrpSpPr>
      <p:grpSpPr>
        <a:xfrm>
          <a:off x="0" y="0"/>
          <a:ext cx="0" cy="0"/>
          <a:chOff x="0" y="0"/>
          <a:chExt cx="0" cy="0"/>
        </a:xfrm>
      </p:grpSpPr>
      <p:pic>
        <p:nvPicPr>
          <p:cNvPr descr="Shape&#10;&#10;Description automatically generated with low confidence" id="405" name="Google Shape;405;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8" name="Google Shape;408;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 name="Google Shape;409;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5"/>
          <p:cNvSpPr/>
          <p:nvPr>
            <p:ph idx="4" type="pic"/>
          </p:nvPr>
        </p:nvSpPr>
        <p:spPr>
          <a:xfrm>
            <a:off x="1324089" y="1830915"/>
            <a:ext cx="482600" cy="482600"/>
          </a:xfrm>
          <a:prstGeom prst="rect">
            <a:avLst/>
          </a:prstGeom>
          <a:noFill/>
          <a:ln>
            <a:noFill/>
          </a:ln>
        </p:spPr>
      </p:sp>
      <p:sp>
        <p:nvSpPr>
          <p:cNvPr id="415" name="Google Shape;415;p255"/>
          <p:cNvSpPr/>
          <p:nvPr>
            <p:ph idx="5" type="pic"/>
          </p:nvPr>
        </p:nvSpPr>
        <p:spPr>
          <a:xfrm>
            <a:off x="4330701" y="1830915"/>
            <a:ext cx="482600" cy="482600"/>
          </a:xfrm>
          <a:prstGeom prst="rect">
            <a:avLst/>
          </a:prstGeom>
          <a:noFill/>
          <a:ln>
            <a:noFill/>
          </a:ln>
        </p:spPr>
      </p:sp>
      <p:sp>
        <p:nvSpPr>
          <p:cNvPr id="416" name="Google Shape;416;p255"/>
          <p:cNvSpPr/>
          <p:nvPr>
            <p:ph idx="6" type="pic"/>
          </p:nvPr>
        </p:nvSpPr>
        <p:spPr>
          <a:xfrm>
            <a:off x="7337312" y="1830915"/>
            <a:ext cx="482600" cy="482600"/>
          </a:xfrm>
          <a:prstGeom prst="rect">
            <a:avLst/>
          </a:prstGeom>
          <a:noFill/>
          <a:ln>
            <a:noFill/>
          </a:ln>
        </p:spPr>
      </p:sp>
      <p:sp>
        <p:nvSpPr>
          <p:cNvPr id="417" name="Google Shape;417;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22" name="Shape 422"/>
        <p:cNvGrpSpPr/>
        <p:nvPr/>
      </p:nvGrpSpPr>
      <p:grpSpPr>
        <a:xfrm>
          <a:off x="0" y="0"/>
          <a:ext cx="0" cy="0"/>
          <a:chOff x="0" y="0"/>
          <a:chExt cx="0" cy="0"/>
        </a:xfrm>
      </p:grpSpPr>
      <p:pic>
        <p:nvPicPr>
          <p:cNvPr descr="Shape&#10;&#10;Description automatically generated with low confidence" id="423" name="Google Shape;423;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6" name="Google Shape;426;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9" name="Google Shape;429;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1" name="Google Shape;431;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6"/>
          <p:cNvSpPr/>
          <p:nvPr>
            <p:ph idx="4" type="pic"/>
          </p:nvPr>
        </p:nvSpPr>
        <p:spPr>
          <a:xfrm>
            <a:off x="1324089" y="1830915"/>
            <a:ext cx="482600" cy="482600"/>
          </a:xfrm>
          <a:prstGeom prst="rect">
            <a:avLst/>
          </a:prstGeom>
          <a:noFill/>
          <a:ln>
            <a:noFill/>
          </a:ln>
        </p:spPr>
      </p:sp>
      <p:sp>
        <p:nvSpPr>
          <p:cNvPr id="433" name="Google Shape;433;p256"/>
          <p:cNvSpPr/>
          <p:nvPr>
            <p:ph idx="5" type="pic"/>
          </p:nvPr>
        </p:nvSpPr>
        <p:spPr>
          <a:xfrm>
            <a:off x="4330701" y="1830915"/>
            <a:ext cx="482600" cy="482600"/>
          </a:xfrm>
          <a:prstGeom prst="rect">
            <a:avLst/>
          </a:prstGeom>
          <a:noFill/>
          <a:ln>
            <a:noFill/>
          </a:ln>
        </p:spPr>
      </p:sp>
      <p:sp>
        <p:nvSpPr>
          <p:cNvPr id="434" name="Google Shape;434;p256"/>
          <p:cNvSpPr/>
          <p:nvPr>
            <p:ph idx="6" type="pic"/>
          </p:nvPr>
        </p:nvSpPr>
        <p:spPr>
          <a:xfrm>
            <a:off x="7337312" y="1830915"/>
            <a:ext cx="482600" cy="482600"/>
          </a:xfrm>
          <a:prstGeom prst="rect">
            <a:avLst/>
          </a:prstGeom>
          <a:noFill/>
          <a:ln>
            <a:noFill/>
          </a:ln>
        </p:spPr>
      </p:sp>
      <p:sp>
        <p:nvSpPr>
          <p:cNvPr id="435" name="Google Shape;435;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47" name="Google Shape;447;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1" name="Google Shape;451;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5" name="Google Shape;455;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9" name="Google Shape;459;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60" name="Google Shape;460;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70" name="Shape 470"/>
        <p:cNvGrpSpPr/>
        <p:nvPr/>
      </p:nvGrpSpPr>
      <p:grpSpPr>
        <a:xfrm>
          <a:off x="0" y="0"/>
          <a:ext cx="0" cy="0"/>
          <a:chOff x="0" y="0"/>
          <a:chExt cx="0" cy="0"/>
        </a:xfrm>
      </p:grpSpPr>
      <p:pic>
        <p:nvPicPr>
          <p:cNvPr descr="Shape&#10;&#10;Description automatically generated with low confidence" id="471" name="Google Shape;471;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80" name="Google Shape;480;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83" name="Google Shape;483;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4" name="Google Shape;484;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 name="Google Shape;491;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94" name="Shape 494"/>
        <p:cNvGrpSpPr/>
        <p:nvPr/>
      </p:nvGrpSpPr>
      <p:grpSpPr>
        <a:xfrm>
          <a:off x="0" y="0"/>
          <a:ext cx="0" cy="0"/>
          <a:chOff x="0" y="0"/>
          <a:chExt cx="0" cy="0"/>
        </a:xfrm>
      </p:grpSpPr>
      <p:pic>
        <p:nvPicPr>
          <p:cNvPr descr="Shape&#10;&#10;Description automatically generated with low confidence" id="495" name="Google Shape;495;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02" name="Google Shape;502;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07" name="Shape 507"/>
        <p:cNvGrpSpPr/>
        <p:nvPr/>
      </p:nvGrpSpPr>
      <p:grpSpPr>
        <a:xfrm>
          <a:off x="0" y="0"/>
          <a:ext cx="0" cy="0"/>
          <a:chOff x="0" y="0"/>
          <a:chExt cx="0" cy="0"/>
        </a:xfrm>
      </p:grpSpPr>
      <p:pic>
        <p:nvPicPr>
          <p:cNvPr descr="Shape&#10;&#10;Description automatically generated with low confidence" id="508" name="Google Shape;508;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5" name="Google Shape;515;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6" name="Google Shape;516;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20" name="Shape 520"/>
        <p:cNvGrpSpPr/>
        <p:nvPr/>
      </p:nvGrpSpPr>
      <p:grpSpPr>
        <a:xfrm>
          <a:off x="0" y="0"/>
          <a:ext cx="0" cy="0"/>
          <a:chOff x="0" y="0"/>
          <a:chExt cx="0" cy="0"/>
        </a:xfrm>
      </p:grpSpPr>
      <p:pic>
        <p:nvPicPr>
          <p:cNvPr descr="Shape&#10;&#10;Description automatically generated with low confidence" id="521" name="Google Shape;521;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28" name="Google Shape;528;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34" name="Shape 534"/>
        <p:cNvGrpSpPr/>
        <p:nvPr/>
      </p:nvGrpSpPr>
      <p:grpSpPr>
        <a:xfrm>
          <a:off x="0" y="0"/>
          <a:ext cx="0" cy="0"/>
          <a:chOff x="0" y="0"/>
          <a:chExt cx="0" cy="0"/>
        </a:xfrm>
      </p:grpSpPr>
      <p:pic>
        <p:nvPicPr>
          <p:cNvPr descr="Shape&#10;&#10;Description automatically generated with low confidence" id="535" name="Google Shape;535;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62"/>
          <p:cNvSpPr/>
          <p:nvPr>
            <p:ph idx="5" type="pic"/>
          </p:nvPr>
        </p:nvSpPr>
        <p:spPr>
          <a:xfrm>
            <a:off x="784630" y="1640956"/>
            <a:ext cx="931297" cy="930794"/>
          </a:xfrm>
          <a:prstGeom prst="rect">
            <a:avLst/>
          </a:prstGeom>
          <a:noFill/>
          <a:ln>
            <a:noFill/>
          </a:ln>
        </p:spPr>
      </p:sp>
      <p:sp>
        <p:nvSpPr>
          <p:cNvPr id="545" name="Google Shape;545;p262"/>
          <p:cNvSpPr/>
          <p:nvPr>
            <p:ph idx="6" type="pic"/>
          </p:nvPr>
        </p:nvSpPr>
        <p:spPr>
          <a:xfrm>
            <a:off x="5150215" y="1640956"/>
            <a:ext cx="931297" cy="930794"/>
          </a:xfrm>
          <a:prstGeom prst="rect">
            <a:avLst/>
          </a:prstGeom>
          <a:noFill/>
          <a:ln>
            <a:noFill/>
          </a:ln>
        </p:spPr>
      </p:sp>
      <p:sp>
        <p:nvSpPr>
          <p:cNvPr id="546" name="Google Shape;546;p262"/>
          <p:cNvSpPr/>
          <p:nvPr>
            <p:ph idx="7" type="pic"/>
          </p:nvPr>
        </p:nvSpPr>
        <p:spPr>
          <a:xfrm>
            <a:off x="784630" y="3302767"/>
            <a:ext cx="931297" cy="930794"/>
          </a:xfrm>
          <a:prstGeom prst="rect">
            <a:avLst/>
          </a:prstGeom>
          <a:noFill/>
          <a:ln>
            <a:noFill/>
          </a:ln>
        </p:spPr>
      </p:sp>
      <p:sp>
        <p:nvSpPr>
          <p:cNvPr id="547" name="Google Shape;547;p262"/>
          <p:cNvSpPr/>
          <p:nvPr>
            <p:ph idx="8" type="pic"/>
          </p:nvPr>
        </p:nvSpPr>
        <p:spPr>
          <a:xfrm>
            <a:off x="5150215" y="3302767"/>
            <a:ext cx="931297" cy="930794"/>
          </a:xfrm>
          <a:prstGeom prst="rect">
            <a:avLst/>
          </a:prstGeom>
          <a:noFill/>
          <a:ln>
            <a:noFill/>
          </a:ln>
        </p:spPr>
      </p:sp>
      <p:sp>
        <p:nvSpPr>
          <p:cNvPr id="548" name="Google Shape;548;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0" name="Shape 550"/>
        <p:cNvGrpSpPr/>
        <p:nvPr/>
      </p:nvGrpSpPr>
      <p:grpSpPr>
        <a:xfrm>
          <a:off x="0" y="0"/>
          <a:ext cx="0" cy="0"/>
          <a:chOff x="0" y="0"/>
          <a:chExt cx="0" cy="0"/>
        </a:xfrm>
      </p:grpSpPr>
      <p:pic>
        <p:nvPicPr>
          <p:cNvPr descr="Shape&#10;&#10;Description automatically generated with low confidence" id="551" name="Google Shape;551;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58" name="Google Shape;558;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3"/>
          <p:cNvSpPr/>
          <p:nvPr>
            <p:ph idx="5" type="pic"/>
          </p:nvPr>
        </p:nvSpPr>
        <p:spPr>
          <a:xfrm>
            <a:off x="1460973" y="2631002"/>
            <a:ext cx="539010" cy="538720"/>
          </a:xfrm>
          <a:prstGeom prst="rect">
            <a:avLst/>
          </a:prstGeom>
          <a:noFill/>
          <a:ln>
            <a:noFill/>
          </a:ln>
        </p:spPr>
      </p:sp>
      <p:sp>
        <p:nvSpPr>
          <p:cNvPr id="563" name="Google Shape;563;p263"/>
          <p:cNvSpPr/>
          <p:nvPr>
            <p:ph idx="6" type="pic"/>
          </p:nvPr>
        </p:nvSpPr>
        <p:spPr>
          <a:xfrm>
            <a:off x="4302493" y="2631002"/>
            <a:ext cx="539010" cy="538720"/>
          </a:xfrm>
          <a:prstGeom prst="rect">
            <a:avLst/>
          </a:prstGeom>
          <a:noFill/>
          <a:ln>
            <a:noFill/>
          </a:ln>
        </p:spPr>
      </p:sp>
      <p:sp>
        <p:nvSpPr>
          <p:cNvPr id="564" name="Google Shape;564;p263"/>
          <p:cNvSpPr/>
          <p:nvPr>
            <p:ph idx="7" type="pic"/>
          </p:nvPr>
        </p:nvSpPr>
        <p:spPr>
          <a:xfrm>
            <a:off x="7144013" y="2631002"/>
            <a:ext cx="539010" cy="538720"/>
          </a:xfrm>
          <a:prstGeom prst="rect">
            <a:avLst/>
          </a:prstGeom>
          <a:noFill/>
          <a:ln>
            <a:noFill/>
          </a:ln>
        </p:spPr>
      </p:sp>
      <p:sp>
        <p:nvSpPr>
          <p:cNvPr id="565" name="Google Shape;565;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67"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4" name="Google Shape;574;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87"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94" name="Google Shape;594;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8" name="Google Shape;598;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07" name="Shape 607"/>
        <p:cNvGrpSpPr/>
        <p:nvPr/>
      </p:nvGrpSpPr>
      <p:grpSpPr>
        <a:xfrm>
          <a:off x="0" y="0"/>
          <a:ext cx="0" cy="0"/>
          <a:chOff x="0" y="0"/>
          <a:chExt cx="0" cy="0"/>
        </a:xfrm>
      </p:grpSpPr>
      <p:pic>
        <p:nvPicPr>
          <p:cNvPr descr="Shape&#10;&#10;Description automatically generated with low confidence" id="608" name="Google Shape;608;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6" name="Google Shape;616;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8" name="Google Shape;618;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9" name="Google Shape;619;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0" name="Google Shape;620;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22" name="Shape 622"/>
        <p:cNvGrpSpPr/>
        <p:nvPr/>
      </p:nvGrpSpPr>
      <p:grpSpPr>
        <a:xfrm>
          <a:off x="0" y="0"/>
          <a:ext cx="0" cy="0"/>
          <a:chOff x="0" y="0"/>
          <a:chExt cx="0" cy="0"/>
        </a:xfrm>
      </p:grpSpPr>
      <p:pic>
        <p:nvPicPr>
          <p:cNvPr descr="Shape&#10;&#10;Description automatically generated with low confidence" id="623" name="Google Shape;623;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31" name="Google Shape;631;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4" name="Google Shape;634;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5" name="Google Shape;635;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37" name="Shape 637"/>
        <p:cNvGrpSpPr/>
        <p:nvPr/>
      </p:nvGrpSpPr>
      <p:grpSpPr>
        <a:xfrm>
          <a:off x="0" y="0"/>
          <a:ext cx="0" cy="0"/>
          <a:chOff x="0" y="0"/>
          <a:chExt cx="0" cy="0"/>
        </a:xfrm>
      </p:grpSpPr>
      <p:pic>
        <p:nvPicPr>
          <p:cNvPr descr="Shape&#10;&#10;Description automatically generated with low confidence" id="638" name="Google Shape;638;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9" name="Google Shape;639;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8" name="Google Shape;658;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4" name="Google Shape;664;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0" name="Google Shape;670;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71" name="Google Shape;671;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76" name="Shape 676"/>
        <p:cNvGrpSpPr/>
        <p:nvPr/>
      </p:nvGrpSpPr>
      <p:grpSpPr>
        <a:xfrm>
          <a:off x="0" y="0"/>
          <a:ext cx="0" cy="0"/>
          <a:chOff x="0" y="0"/>
          <a:chExt cx="0" cy="0"/>
        </a:xfrm>
      </p:grpSpPr>
      <p:pic>
        <p:nvPicPr>
          <p:cNvPr descr="Shape&#10;&#10;Description automatically generated with low confidence" id="677" name="Google Shape;677;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8" name="Google Shape;678;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8" name="Google Shape;698;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4" name="Google Shape;704;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0" name="Google Shape;710;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11" name="Google Shape;711;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16" name="Shape 716"/>
        <p:cNvGrpSpPr/>
        <p:nvPr/>
      </p:nvGrpSpPr>
      <p:grpSpPr>
        <a:xfrm>
          <a:off x="0" y="0"/>
          <a:ext cx="0" cy="0"/>
          <a:chOff x="0" y="0"/>
          <a:chExt cx="0" cy="0"/>
        </a:xfrm>
      </p:grpSpPr>
      <p:pic>
        <p:nvPicPr>
          <p:cNvPr descr="Shape&#10;&#10;Description automatically generated with low confidence" id="717" name="Google Shape;717;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8" name="Google Shape;718;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9" name="Google Shape;729;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4" name="Google Shape;734;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37" name="Shape 737"/>
        <p:cNvGrpSpPr/>
        <p:nvPr/>
      </p:nvGrpSpPr>
      <p:grpSpPr>
        <a:xfrm>
          <a:off x="0" y="0"/>
          <a:ext cx="0" cy="0"/>
          <a:chOff x="0" y="0"/>
          <a:chExt cx="0" cy="0"/>
        </a:xfrm>
      </p:grpSpPr>
      <p:pic>
        <p:nvPicPr>
          <p:cNvPr descr="Shape&#10;&#10;Description automatically generated with low confidence" id="738" name="Google Shape;738;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9" name="Google Shape;739;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0" name="Google Shape;750;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58" name="Shape 758"/>
        <p:cNvGrpSpPr/>
        <p:nvPr/>
      </p:nvGrpSpPr>
      <p:grpSpPr>
        <a:xfrm>
          <a:off x="0" y="0"/>
          <a:ext cx="0" cy="0"/>
          <a:chOff x="0" y="0"/>
          <a:chExt cx="0" cy="0"/>
        </a:xfrm>
      </p:grpSpPr>
      <p:pic>
        <p:nvPicPr>
          <p:cNvPr descr="Shape&#10;&#10;Description automatically generated with low confidence" id="759" name="Google Shape;759;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0" name="Google Shape;760;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3" name="Google Shape;763;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0" name="Google Shape;770;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4" name="Google Shape;774;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6" name="Google Shape;776;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77" name="Shape 777"/>
        <p:cNvGrpSpPr/>
        <p:nvPr/>
      </p:nvGrpSpPr>
      <p:grpSpPr>
        <a:xfrm>
          <a:off x="0" y="0"/>
          <a:ext cx="0" cy="0"/>
          <a:chOff x="0" y="0"/>
          <a:chExt cx="0" cy="0"/>
        </a:xfrm>
      </p:grpSpPr>
      <p:pic>
        <p:nvPicPr>
          <p:cNvPr descr="Shape&#10;&#10;Description automatically generated with low confidence" id="778" name="Google Shape;778;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9" name="Google Shape;779;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82" name="Google Shape;782;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9" name="Google Shape;789;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3" name="Google Shape;793;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96" name="Shape 796"/>
        <p:cNvGrpSpPr/>
        <p:nvPr/>
      </p:nvGrpSpPr>
      <p:grpSpPr>
        <a:xfrm>
          <a:off x="0" y="0"/>
          <a:ext cx="0" cy="0"/>
          <a:chOff x="0" y="0"/>
          <a:chExt cx="0" cy="0"/>
        </a:xfrm>
      </p:grpSpPr>
      <p:pic>
        <p:nvPicPr>
          <p:cNvPr descr="Shape&#10;&#10;Description automatically generated with low confidence" id="797" name="Google Shape;797;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8" name="Google Shape;798;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4" name="Google Shape;804;p274"/>
            <p:cNvCxnSpPr>
              <a:stCxn id="802" idx="6"/>
              <a:endCxn id="805"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6" name="Google Shape;806;p274"/>
            <p:cNvCxnSpPr>
              <a:stCxn id="802" idx="6"/>
              <a:endCxn id="807"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8" name="Google Shape;808;p274"/>
            <p:cNvCxnSpPr>
              <a:stCxn id="802" idx="6"/>
              <a:endCxn id="809"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0" name="Google Shape;810;p274"/>
            <p:cNvCxnSpPr>
              <a:stCxn id="802" idx="6"/>
              <a:endCxn id="811"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2" name="Google Shape;812;p274"/>
            <p:cNvCxnSpPr>
              <a:stCxn id="802" idx="6"/>
              <a:endCxn id="813"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4" name="Google Shape;814;p274"/>
            <p:cNvCxnSpPr>
              <a:stCxn id="802" idx="6"/>
              <a:endCxn id="815"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2" name="Google Shape;832;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4" name="Google Shape;834;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5" name="Google Shape;835;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6" name="Google Shape;836;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7" name="Google Shape;837;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8" name="Google Shape;838;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9" name="Google Shape;839;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40" name="Shape 840"/>
        <p:cNvGrpSpPr/>
        <p:nvPr/>
      </p:nvGrpSpPr>
      <p:grpSpPr>
        <a:xfrm>
          <a:off x="0" y="0"/>
          <a:ext cx="0" cy="0"/>
          <a:chOff x="0" y="0"/>
          <a:chExt cx="0" cy="0"/>
        </a:xfrm>
      </p:grpSpPr>
      <p:pic>
        <p:nvPicPr>
          <p:cNvPr descr="Shape&#10;&#10;Description automatically generated with low confidence" id="841" name="Google Shape;841;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42" name="Google Shape;842;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48" name="Google Shape;848;p275"/>
            <p:cNvCxnSpPr>
              <a:stCxn id="846" idx="6"/>
              <a:endCxn id="849"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0" name="Google Shape;850;p275"/>
            <p:cNvCxnSpPr>
              <a:stCxn id="846" idx="6"/>
              <a:endCxn id="851"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2" name="Google Shape;852;p275"/>
            <p:cNvCxnSpPr>
              <a:stCxn id="846" idx="6"/>
              <a:endCxn id="853"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4" name="Google Shape;854;p275"/>
            <p:cNvCxnSpPr>
              <a:stCxn id="846" idx="6"/>
              <a:endCxn id="855"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6" name="Google Shape;856;p275"/>
            <p:cNvCxnSpPr>
              <a:stCxn id="846" idx="6"/>
              <a:endCxn id="857"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8" name="Google Shape;858;p275"/>
            <p:cNvCxnSpPr>
              <a:stCxn id="846" idx="6"/>
              <a:endCxn id="859"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6" name="Google Shape;876;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8" name="Google Shape;878;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9" name="Google Shape;879;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0" name="Google Shape;880;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1" name="Google Shape;881;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2" name="Google Shape;882;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3" name="Google Shape;883;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84"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86" name="Google Shape;886;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87" name="Google Shape;887;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3" name="Google Shape;893;p276"/>
            <p:cNvCxnSpPr>
              <a:stCxn id="891" idx="6"/>
              <a:endCxn id="894"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5" name="Google Shape;895;p276"/>
            <p:cNvCxnSpPr>
              <a:stCxn id="891" idx="6"/>
              <a:endCxn id="896"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7" name="Google Shape;897;p276"/>
            <p:cNvCxnSpPr>
              <a:stCxn id="891" idx="6"/>
              <a:endCxn id="898"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9" name="Google Shape;899;p276"/>
            <p:cNvCxnSpPr>
              <a:stCxn id="891" idx="6"/>
              <a:endCxn id="900"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1" name="Google Shape;901;p276"/>
            <p:cNvCxnSpPr>
              <a:stCxn id="891" idx="6"/>
              <a:endCxn id="902"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3" name="Google Shape;903;p276"/>
            <p:cNvCxnSpPr>
              <a:endCxn id="90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1" name="Google Shape;891;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0" name="Google Shape;920;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1" name="Google Shape;921;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4" name="Google Shape;924;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28"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30" name="Google Shape;930;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1" name="Google Shape;931;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37" name="Google Shape;937;p277"/>
            <p:cNvCxnSpPr>
              <a:stCxn id="935" idx="6"/>
              <a:endCxn id="938"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39" name="Google Shape;939;p277"/>
            <p:cNvCxnSpPr>
              <a:stCxn id="935" idx="6"/>
              <a:endCxn id="940"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1" name="Google Shape;941;p277"/>
            <p:cNvCxnSpPr>
              <a:stCxn id="935" idx="6"/>
              <a:endCxn id="942"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3" name="Google Shape;943;p277"/>
            <p:cNvCxnSpPr>
              <a:stCxn id="935" idx="6"/>
              <a:endCxn id="944"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5" name="Google Shape;945;p277"/>
            <p:cNvCxnSpPr>
              <a:stCxn id="935" idx="6"/>
              <a:endCxn id="946"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7" name="Google Shape;947;p277"/>
            <p:cNvCxnSpPr>
              <a:endCxn id="94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35" name="Google Shape;935;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64" name="Google Shape;964;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72"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74" name="Google Shape;974;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75" name="Google Shape;975;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1" name="Google Shape;981;p278"/>
            <p:cNvCxnSpPr>
              <a:stCxn id="979" idx="6"/>
              <a:endCxn id="982"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3" name="Google Shape;983;p278"/>
            <p:cNvCxnSpPr>
              <a:stCxn id="979" idx="6"/>
              <a:endCxn id="984"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5" name="Google Shape;985;p278"/>
            <p:cNvCxnSpPr>
              <a:stCxn id="979" idx="6"/>
              <a:endCxn id="986"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7" name="Google Shape;987;p278"/>
            <p:cNvCxnSpPr>
              <a:stCxn id="979" idx="6"/>
              <a:endCxn id="988"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9" name="Google Shape;989;p278"/>
            <p:cNvCxnSpPr>
              <a:stCxn id="979" idx="6"/>
              <a:endCxn id="990"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1" name="Google Shape;991;p278"/>
            <p:cNvCxnSpPr>
              <a:endCxn id="992"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79" name="Google Shape;979;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08" name="Google Shape;1008;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0" name="Google Shape;1010;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16" name="Shape 1016"/>
        <p:cNvGrpSpPr/>
        <p:nvPr/>
      </p:nvGrpSpPr>
      <p:grpSpPr>
        <a:xfrm>
          <a:off x="0" y="0"/>
          <a:ext cx="0" cy="0"/>
          <a:chOff x="0" y="0"/>
          <a:chExt cx="0" cy="0"/>
        </a:xfrm>
      </p:grpSpPr>
      <p:pic>
        <p:nvPicPr>
          <p:cNvPr descr="Shape&#10;&#10;Description automatically generated with low confidence" id="1017" name="Google Shape;1017;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18" name="Google Shape;1018;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4" name="Google Shape;1024;p279"/>
            <p:cNvCxnSpPr>
              <a:stCxn id="1022" idx="6"/>
              <a:endCxn id="1025"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6" name="Google Shape;1026;p279"/>
            <p:cNvCxnSpPr>
              <a:stCxn id="1022" idx="6"/>
              <a:endCxn id="1027"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8" name="Google Shape;1028;p279"/>
            <p:cNvCxnSpPr>
              <a:stCxn id="1022" idx="6"/>
              <a:endCxn id="1029"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0" name="Google Shape;1030;p279"/>
            <p:cNvCxnSpPr>
              <a:stCxn id="1022" idx="6"/>
              <a:endCxn id="1031"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2" name="Google Shape;1032;p279"/>
            <p:cNvCxnSpPr>
              <a:stCxn id="1022" idx="6"/>
              <a:endCxn id="1033"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4" name="Google Shape;1034;p279"/>
            <p:cNvCxnSpPr>
              <a:endCxn id="103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2" name="Google Shape;1022;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36" name="Google Shape;1036;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4" name="Shape 1044"/>
        <p:cNvGrpSpPr/>
        <p:nvPr/>
      </p:nvGrpSpPr>
      <p:grpSpPr>
        <a:xfrm>
          <a:off x="0" y="0"/>
          <a:ext cx="0" cy="0"/>
          <a:chOff x="0" y="0"/>
          <a:chExt cx="0" cy="0"/>
        </a:xfrm>
      </p:grpSpPr>
      <p:pic>
        <p:nvPicPr>
          <p:cNvPr descr="Shape&#10;&#10;Description automatically generated with low confidence" id="1045" name="Google Shape;1045;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6" name="Google Shape;1046;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2" name="Google Shape;1052;p280"/>
            <p:cNvCxnSpPr>
              <a:stCxn id="1050" idx="6"/>
              <a:endCxn id="1053"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4" name="Google Shape;1054;p280"/>
            <p:cNvCxnSpPr>
              <a:stCxn id="1050" idx="6"/>
              <a:endCxn id="1055"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6" name="Google Shape;1056;p280"/>
            <p:cNvCxnSpPr>
              <a:stCxn id="1050" idx="6"/>
              <a:endCxn id="1057"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8" name="Google Shape;1058;p280"/>
            <p:cNvCxnSpPr>
              <a:stCxn id="1050" idx="6"/>
              <a:endCxn id="1059"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0" name="Google Shape;1060;p280"/>
            <p:cNvCxnSpPr>
              <a:stCxn id="1050" idx="6"/>
              <a:endCxn id="1061"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2" name="Google Shape;1062;p280"/>
            <p:cNvCxnSpPr>
              <a:endCxn id="106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0" name="Google Shape;1050;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4" name="Google Shape;1064;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2" name="Shape 1072"/>
        <p:cNvGrpSpPr/>
        <p:nvPr/>
      </p:nvGrpSpPr>
      <p:grpSpPr>
        <a:xfrm>
          <a:off x="0" y="0"/>
          <a:ext cx="0" cy="0"/>
          <a:chOff x="0" y="0"/>
          <a:chExt cx="0" cy="0"/>
        </a:xfrm>
      </p:grpSpPr>
      <p:pic>
        <p:nvPicPr>
          <p:cNvPr descr="Shape&#10;&#10;Description automatically generated with low confidence" id="1073" name="Google Shape;1073;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4" name="Google Shape;1074;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0" name="Google Shape;1080;p281"/>
            <p:cNvCxnSpPr>
              <a:stCxn id="1078" idx="6"/>
              <a:endCxn id="1081"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2" name="Google Shape;1082;p281"/>
            <p:cNvCxnSpPr>
              <a:stCxn id="1078" idx="6"/>
              <a:endCxn id="1083"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4" name="Google Shape;1084;p281"/>
            <p:cNvCxnSpPr>
              <a:stCxn id="1078" idx="6"/>
              <a:endCxn id="1085"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6" name="Google Shape;1086;p281"/>
            <p:cNvCxnSpPr>
              <a:stCxn id="1078" idx="6"/>
              <a:endCxn id="1087"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8" name="Google Shape;1088;p281"/>
            <p:cNvCxnSpPr>
              <a:stCxn id="1078" idx="6"/>
              <a:endCxn id="1089"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0" name="Google Shape;1090;p281"/>
            <p:cNvCxnSpPr>
              <a:endCxn id="109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8" name="Google Shape;1078;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2" name="Google Shape;1092;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64"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66" name="Google Shape;66;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7" name="Google Shape;67;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0" name="Shape 1100"/>
        <p:cNvGrpSpPr/>
        <p:nvPr/>
      </p:nvGrpSpPr>
      <p:grpSpPr>
        <a:xfrm>
          <a:off x="0" y="0"/>
          <a:ext cx="0" cy="0"/>
          <a:chOff x="0" y="0"/>
          <a:chExt cx="0" cy="0"/>
        </a:xfrm>
      </p:grpSpPr>
      <p:pic>
        <p:nvPicPr>
          <p:cNvPr descr="Shape&#10;&#10;Description automatically generated with low confidence" id="1101" name="Google Shape;1101;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2" name="Google Shape;1102;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descr="A picture containing icon&#10;&#10;Description automatically generated" id="1105" name="Google Shape;1105;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4" name="Google Shape;1114;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5" name="Google Shape;1115;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6" name="Google Shape;1116;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3" name="Shape 1123"/>
        <p:cNvGrpSpPr/>
        <p:nvPr/>
      </p:nvGrpSpPr>
      <p:grpSpPr>
        <a:xfrm>
          <a:off x="0" y="0"/>
          <a:ext cx="0" cy="0"/>
          <a:chOff x="0" y="0"/>
          <a:chExt cx="0" cy="0"/>
        </a:xfrm>
      </p:grpSpPr>
      <p:pic>
        <p:nvPicPr>
          <p:cNvPr descr="Shape&#10;&#10;Description automatically generated with low confidence" id="1124" name="Google Shape;1124;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5" name="Google Shape;1125;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3" name="Google Shape;113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9" name="Google Shape;113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5" name="Google Shape;1145;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1" name="Google Shape;1151;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2" name="Google Shape;1152;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5" name="Google Shape;1155;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8" name="Google Shape;116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4" name="Google Shape;117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0" name="Google Shape;1180;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6" name="Google Shape;1186;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87" name="Google Shape;1187;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8" name="Google Shape;1188;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0" name="Google Shape;1190;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2" name="Shape 1192"/>
        <p:cNvGrpSpPr/>
        <p:nvPr/>
      </p:nvGrpSpPr>
      <p:grpSpPr>
        <a:xfrm>
          <a:off x="0" y="0"/>
          <a:ext cx="0" cy="0"/>
          <a:chOff x="0" y="0"/>
          <a:chExt cx="0" cy="0"/>
        </a:xfrm>
      </p:grpSpPr>
      <p:pic>
        <p:nvPicPr>
          <p:cNvPr descr="Shape&#10;&#10;Description automatically generated with low confidence" id="1193" name="Google Shape;1193;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4" name="Google Shape;1194;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2" name="Google Shape;120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8" name="Google Shape;120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4" name="Google Shape;1214;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0" name="Google Shape;1220;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1" name="Google Shape;1221;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4" name="Google Shape;1224;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7" name="Google Shape;123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3" name="Google Shape;124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9" name="Google Shape;1249;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5" name="Google Shape;1255;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6" name="Google Shape;1256;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7" name="Google Shape;1257;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8" name="Google Shape;1258;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9" name="Google Shape;1259;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1" name="Shape 1261"/>
        <p:cNvGrpSpPr/>
        <p:nvPr/>
      </p:nvGrpSpPr>
      <p:grpSpPr>
        <a:xfrm>
          <a:off x="0" y="0"/>
          <a:ext cx="0" cy="0"/>
          <a:chOff x="0" y="0"/>
          <a:chExt cx="0" cy="0"/>
        </a:xfrm>
      </p:grpSpPr>
      <p:pic>
        <p:nvPicPr>
          <p:cNvPr descr="Shape&#10;&#10;Description automatically generated with low confidence" id="1262" name="Google Shape;1262;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3" name="Google Shape;1263;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1" name="Google Shape;127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7" name="Google Shape;127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3" name="Google Shape;1283;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9" name="Google Shape;1289;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0" name="Google Shape;1290;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3" name="Google Shape;1293;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6" name="Google Shape;130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2" name="Google Shape;131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8" name="Google Shape;1318;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4" name="Google Shape;1324;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5" name="Google Shape;1325;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0" name="Shape 1330"/>
        <p:cNvGrpSpPr/>
        <p:nvPr/>
      </p:nvGrpSpPr>
      <p:grpSpPr>
        <a:xfrm>
          <a:off x="0" y="0"/>
          <a:ext cx="0" cy="0"/>
          <a:chOff x="0" y="0"/>
          <a:chExt cx="0" cy="0"/>
        </a:xfrm>
      </p:grpSpPr>
      <p:pic>
        <p:nvPicPr>
          <p:cNvPr descr="Shape&#10;&#10;Description automatically generated with low confidence" id="1331" name="Google Shape;1331;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2" name="Google Shape;1332;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2" name="Google Shape;135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8" name="Google Shape;135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4" name="Google Shape;136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5" name="Google Shape;1365;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6" name="Google Shape;1366;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7" name="Google Shape;1367;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8" name="Google Shape;1368;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6" name="Google Shape;137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2" name="Google Shape;138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8" name="Google Shape;138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1" name="Google Shape;1401;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6" name="Shape 1406"/>
        <p:cNvGrpSpPr/>
        <p:nvPr/>
      </p:nvGrpSpPr>
      <p:grpSpPr>
        <a:xfrm>
          <a:off x="0" y="0"/>
          <a:ext cx="0" cy="0"/>
          <a:chOff x="0" y="0"/>
          <a:chExt cx="0" cy="0"/>
        </a:xfrm>
      </p:grpSpPr>
      <p:pic>
        <p:nvPicPr>
          <p:cNvPr descr="Shape&#10;&#10;Description automatically generated with low confidence" id="1407" name="Google Shape;140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08" name="Google Shape;140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901"/>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57" name="Google Shape;1457;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0" name="Google Shape;1460;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7" name="Shape 1467"/>
        <p:cNvGrpSpPr/>
        <p:nvPr/>
      </p:nvGrpSpPr>
      <p:grpSpPr>
        <a:xfrm>
          <a:off x="0" y="0"/>
          <a:ext cx="0" cy="0"/>
          <a:chOff x="0" y="0"/>
          <a:chExt cx="0" cy="0"/>
        </a:xfrm>
      </p:grpSpPr>
      <p:pic>
        <p:nvPicPr>
          <p:cNvPr descr="Shape&#10;&#10;Description automatically generated with low confidence" id="1468" name="Google Shape;1468;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9" name="Google Shape;1469;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1" name="Shape 1471"/>
        <p:cNvGrpSpPr/>
        <p:nvPr/>
      </p:nvGrpSpPr>
      <p:grpSpPr>
        <a:xfrm>
          <a:off x="0" y="0"/>
          <a:ext cx="0" cy="0"/>
          <a:chOff x="0" y="0"/>
          <a:chExt cx="0" cy="0"/>
        </a:xfrm>
      </p:grpSpPr>
      <p:sp>
        <p:nvSpPr>
          <p:cNvPr descr="Background pattern&#10;&#10;Description automatically generated" id="1472" name="Google Shape;1472;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73" name="Google Shape;1473;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6" name="Google Shape;1476;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77" name="Google Shape;1477;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78" name="Shape 1478"/>
        <p:cNvGrpSpPr/>
        <p:nvPr/>
      </p:nvGrpSpPr>
      <p:grpSpPr>
        <a:xfrm>
          <a:off x="0" y="0"/>
          <a:ext cx="0" cy="0"/>
          <a:chOff x="0" y="0"/>
          <a:chExt cx="0" cy="0"/>
        </a:xfrm>
      </p:grpSpPr>
      <p:sp>
        <p:nvSpPr>
          <p:cNvPr descr="Background pattern&#10;&#10;Description automatically generated" id="1479" name="Google Shape;1479;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0" name="Google Shape;1480;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3" name="Google Shape;1483;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4" name="Google Shape;1484;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5" name="Shape 1485"/>
        <p:cNvGrpSpPr/>
        <p:nvPr/>
      </p:nvGrpSpPr>
      <p:grpSpPr>
        <a:xfrm>
          <a:off x="0" y="0"/>
          <a:ext cx="0" cy="0"/>
          <a:chOff x="0" y="0"/>
          <a:chExt cx="0" cy="0"/>
        </a:xfrm>
      </p:grpSpPr>
      <p:sp>
        <p:nvSpPr>
          <p:cNvPr descr="Background pattern&#10;&#10;Description automatically generated" id="1486" name="Google Shape;1486;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7" name="Google Shape;1487;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0" name="Google Shape;1490;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1" name="Google Shape;1491;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7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73" name="Google Shape;73;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4" name="Google Shape;74;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2" name="Shape 1492"/>
        <p:cNvGrpSpPr/>
        <p:nvPr/>
      </p:nvGrpSpPr>
      <p:grpSpPr>
        <a:xfrm>
          <a:off x="0" y="0"/>
          <a:ext cx="0" cy="0"/>
          <a:chOff x="0" y="0"/>
          <a:chExt cx="0" cy="0"/>
        </a:xfrm>
      </p:grpSpPr>
      <p:sp>
        <p:nvSpPr>
          <p:cNvPr descr="Background pattern&#10;&#10;Description automatically generated" id="1493" name="Google Shape;1493;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4" name="Google Shape;1494;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97" name="Google Shape;1497;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1" name="Google Shape;1501;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2"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descr="Surface chart&#10;&#10;Description automatically generated with low confidence" id="1504" name="Google Shape;1504;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5" name="Google Shape;1505;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6" name="Google Shape;1506;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2" name="Google Shape;1512;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3"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descr="Surface chart&#10;&#10;Description automatically generated with low confidence" id="1515" name="Google Shape;1515;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4"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descr="Surface chart&#10;&#10;Description automatically generated with low confidence" id="1526" name="Google Shape;1526;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5"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descr="Surface chart&#10;&#10;Description automatically generated with low confidence" id="1537" name="Google Shape;1537;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3" name="Google Shape;1553;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4"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descr="Surface chart&#10;&#10;Description automatically generated with low confidence" id="1556" name="Google Shape;1556;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7" name="Google Shape;1557;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8" name="Google Shape;1558;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2" name="Google Shape;1572;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3"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descr="Surface chart&#10;&#10;Description automatically generated with low confidence" id="1575" name="Google Shape;1575;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6" name="Google Shape;1576;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7" name="Google Shape;1577;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1" name="Google Shape;1591;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592" name="Shape 1592"/>
        <p:cNvGrpSpPr/>
        <p:nvPr/>
      </p:nvGrpSpPr>
      <p:grpSpPr>
        <a:xfrm>
          <a:off x="0" y="0"/>
          <a:ext cx="0" cy="0"/>
          <a:chOff x="0" y="0"/>
          <a:chExt cx="0" cy="0"/>
        </a:xfrm>
      </p:grpSpPr>
      <p:sp>
        <p:nvSpPr>
          <p:cNvPr descr="Background pattern&#10;&#10;Description automatically generated" id="1593" name="Google Shape;1593;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94" name="Google Shape;1594;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6" name="Google Shape;1596;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7" name="Google Shape;1597;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598"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pic>
        <p:nvPicPr>
          <p:cNvPr descr="Shape&#10;&#10;Description automatically generated with low confidence" id="1602" name="Google Shape;1602;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6" name="Google Shape;1606;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07"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2" name="Google Shape;1612;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6" name="Google Shape;1616;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78"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0" name="Google Shape;80;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1" name="Google Shape;81;p221"/>
          <p:cNvSpPr/>
          <p:nvPr>
            <p:ph idx="2" type="pic"/>
          </p:nvPr>
        </p:nvSpPr>
        <p:spPr>
          <a:xfrm>
            <a:off x="4983850" y="776920"/>
            <a:ext cx="4160150" cy="4050508"/>
          </a:xfrm>
          <a:prstGeom prst="rect">
            <a:avLst/>
          </a:prstGeom>
          <a:noFill/>
          <a:ln>
            <a:noFill/>
          </a:ln>
        </p:spPr>
      </p:sp>
      <p:sp>
        <p:nvSpPr>
          <p:cNvPr id="82" name="Google Shape;82;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17"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0" name="Google Shape;1620;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2" name="Google Shape;1622;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p303"/>
          <p:cNvSpPr/>
          <p:nvPr>
            <p:ph idx="2" type="pic"/>
          </p:nvPr>
        </p:nvSpPr>
        <p:spPr>
          <a:xfrm>
            <a:off x="-1" y="1166963"/>
            <a:ext cx="4113765" cy="3976533"/>
          </a:xfrm>
          <a:prstGeom prst="rect">
            <a:avLst/>
          </a:prstGeom>
          <a:noFill/>
          <a:ln>
            <a:noFill/>
          </a:ln>
        </p:spPr>
      </p:sp>
      <p:sp>
        <p:nvSpPr>
          <p:cNvPr id="1624" name="Google Shape;1624;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25"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9" name="Google Shape;1629;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1" name="Google Shape;1631;p304"/>
          <p:cNvSpPr/>
          <p:nvPr>
            <p:ph idx="2" type="pic"/>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34"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6" name="Google Shape;1636;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p305"/>
          <p:cNvSpPr/>
          <p:nvPr>
            <p:ph idx="2" type="pic"/>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0" name="Google Shape;1640;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4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3" name="Google Shape;1643;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5" name="Google Shape;1645;p306"/>
          <p:cNvSpPr/>
          <p:nvPr>
            <p:ph idx="2" type="pic"/>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7" name="Google Shape;1647;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48" name="Shape 1648"/>
        <p:cNvGrpSpPr/>
        <p:nvPr/>
      </p:nvGrpSpPr>
      <p:grpSpPr>
        <a:xfrm>
          <a:off x="0" y="0"/>
          <a:ext cx="0" cy="0"/>
          <a:chOff x="0" y="0"/>
          <a:chExt cx="0" cy="0"/>
        </a:xfrm>
      </p:grpSpPr>
      <p:pic>
        <p:nvPicPr>
          <p:cNvPr descr="Shape&#10;&#10;Description automatically generated with low confidence" id="1649" name="Google Shape;1649;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1" name="Google Shape;1651;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3" name="Google Shape;1653;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54" name="Shape 1654"/>
        <p:cNvGrpSpPr/>
        <p:nvPr/>
      </p:nvGrpSpPr>
      <p:grpSpPr>
        <a:xfrm>
          <a:off x="0" y="0"/>
          <a:ext cx="0" cy="0"/>
          <a:chOff x="0" y="0"/>
          <a:chExt cx="0" cy="0"/>
        </a:xfrm>
      </p:grpSpPr>
      <p:pic>
        <p:nvPicPr>
          <p:cNvPr descr="Shape&#10;&#10;Description automatically generated with low confidence" id="1655" name="Google Shape;1655;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7" name="Google Shape;1657;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9" name="Google Shape;1659;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60"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2" name="Google Shape;1662;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5" name="Google Shape;1665;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6" name="Google Shape;1666;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67" name="Shape 1667"/>
        <p:cNvGrpSpPr/>
        <p:nvPr/>
      </p:nvGrpSpPr>
      <p:grpSpPr>
        <a:xfrm>
          <a:off x="0" y="0"/>
          <a:ext cx="0" cy="0"/>
          <a:chOff x="0" y="0"/>
          <a:chExt cx="0" cy="0"/>
        </a:xfrm>
      </p:grpSpPr>
      <p:pic>
        <p:nvPicPr>
          <p:cNvPr descr="Shape&#10;&#10;Description automatically generated with low confidence" id="1668" name="Google Shape;1668;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0" name="Google Shape;1670;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167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3" name="Google Shape;1673;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4" name="Google Shape;1674;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5" name="Google Shape;1675;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6" name="Google Shape;1676;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77" name="Google Shape;1677;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8" name="Google Shape;1678;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9" name="Google Shape;1679;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0" name="Google Shape;1680;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1" name="Google Shape;1681;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72428" y="2640951"/>
            <a:ext cx="4083113" cy="4405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Grocery Delivery Website </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Grocery Delivery Website</a:t>
            </a:r>
            <a:endParaRPr sz="1829">
              <a:solidFill>
                <a:schemeClr val="lt2"/>
              </a:solidFill>
              <a:latin typeface="EB Garamond"/>
              <a:ea typeface="EB Garamond"/>
              <a:cs typeface="EB Garamond"/>
              <a:sym typeface="EB Garamond"/>
            </a:endParaRPr>
          </a:p>
        </p:txBody>
      </p:sp>
      <p:sp>
        <p:nvSpPr>
          <p:cNvPr id="1839" name="Google Shape;1839;p210"/>
          <p:cNvSpPr txBox="1"/>
          <p:nvPr>
            <p:ph idx="1" type="body"/>
          </p:nvPr>
        </p:nvSpPr>
        <p:spPr>
          <a:xfrm>
            <a:off x="144710" y="1223108"/>
            <a:ext cx="4548600" cy="30363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400"/>
              <a:buFont typeface="EB Garamond Medium"/>
              <a:buChar char="▪"/>
            </a:pPr>
            <a:r>
              <a:rPr lang="en-US">
                <a:solidFill>
                  <a:srgbClr val="D1D5DB"/>
                </a:solidFill>
                <a:latin typeface="Arial"/>
                <a:ea typeface="Arial"/>
                <a:cs typeface="Arial"/>
                <a:sym typeface="Arial"/>
              </a:rPr>
              <a:t>O</a:t>
            </a:r>
            <a:r>
              <a:rPr b="0" i="0" lang="en-US">
                <a:solidFill>
                  <a:srgbClr val="D1D5DB"/>
                </a:solidFill>
                <a:latin typeface="Arial"/>
                <a:ea typeface="Arial"/>
                <a:cs typeface="Arial"/>
                <a:sym typeface="Arial"/>
              </a:rPr>
              <a:t>ne-stop solution for hassle-free grocery shopping. Say goodbye to long lines and crowded aisles – with our convenient online platform, you can browse, select, and have your groceries delivered right to your doorstep.</a:t>
            </a:r>
            <a:endParaRPr>
              <a:latin typeface="EB Garamond Medium"/>
              <a:ea typeface="EB Garamond Medium"/>
              <a:cs typeface="EB Garamond Medium"/>
              <a:sym typeface="EB Garamond Medium"/>
            </a:endParaRPr>
          </a:p>
        </p:txBody>
      </p:sp>
      <p:pic>
        <p:nvPicPr>
          <p:cNvPr id="1840" name="Google Shape;1840;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1841" name="Google Shape;1841;p210"/>
          <p:cNvGraphicFramePr/>
          <p:nvPr/>
        </p:nvGraphicFramePr>
        <p:xfrm>
          <a:off x="65313" y="2448142"/>
          <a:ext cx="3000000" cy="3000000"/>
        </p:xfrm>
        <a:graphic>
          <a:graphicData uri="http://schemas.openxmlformats.org/drawingml/2006/table">
            <a:tbl>
              <a:tblPr>
                <a:noFill/>
                <a:tableStyleId>{737B7679-60D1-485A-A86F-C9A32413493C}</a:tableStyleId>
              </a:tblPr>
              <a:tblGrid>
                <a:gridCol w="1576875"/>
                <a:gridCol w="2170500"/>
                <a:gridCol w="8806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Balamurugan 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BharathiMohan 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Dhinesh 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Rithik Kumar Ragavan 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11"/>
          <p:cNvSpPr txBox="1"/>
          <p:nvPr>
            <p:ph idx="1" type="body"/>
          </p:nvPr>
        </p:nvSpPr>
        <p:spPr>
          <a:xfrm>
            <a:off x="481875" y="590133"/>
            <a:ext cx="6891900" cy="13671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Creation of SRS &amp; Github</a:t>
            </a:r>
            <a:endParaRPr b="1" i="0" sz="16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Create SRS : “Your Project”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Set-up of Github account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Hands-on to various commands of Git Bash</a:t>
            </a:r>
            <a:endParaRPr b="0" i="0" sz="1400" u="none" cap="none" strike="noStrike">
              <a:solidFill>
                <a:srgbClr val="000000"/>
              </a:solidFill>
              <a:latin typeface="Public Sans"/>
              <a:ea typeface="Public Sans"/>
              <a:cs typeface="Public Sans"/>
              <a:sym typeface="Public Sans"/>
            </a:endParaRPr>
          </a:p>
        </p:txBody>
      </p:sp>
      <p:sp>
        <p:nvSpPr>
          <p:cNvPr id="1847" name="Google Shape;1847;p211"/>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different lifecycle models.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importance and how to create an SRS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various commands of Github</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b="0" i="0" sz="1600" u="none" cap="none" strike="noStrike">
              <a:solidFill>
                <a:srgbClr val="000000"/>
              </a:solidFill>
              <a:latin typeface="EB Garamond Medium"/>
              <a:ea typeface="EB Garamond Medium"/>
              <a:cs typeface="EB Garamond Medium"/>
              <a:sym typeface="EB Garamond Medium"/>
            </a:endParaRPr>
          </a:p>
        </p:txBody>
      </p:sp>
      <p:sp>
        <p:nvSpPr>
          <p:cNvPr id="1848" name="Google Shape;1848;p211"/>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45780" y="2977068"/>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0" name="Google Shape;1850;p211"/>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- 1</a:t>
            </a:r>
            <a:endParaRPr b="1" i="0" sz="1800" u="none" cap="none" strike="noStrike">
              <a:solidFill>
                <a:srgbClr val="000000"/>
              </a:solidFill>
              <a:latin typeface="EB Garamond"/>
              <a:ea typeface="EB Garamond"/>
              <a:cs typeface="EB Garamond"/>
              <a:sym typeface="EB Garamond"/>
            </a:endParaRPr>
          </a:p>
        </p:txBody>
      </p:sp>
      <p:sp>
        <p:nvSpPr>
          <p:cNvPr id="1851" name="Google Shape;1851;p211"/>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2" name="Google Shape;1852;p211"/>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Step-Wise Description</a:t>
            </a:r>
            <a:endParaRPr b="1" i="0" sz="1800" u="none" cap="none" strike="noStrike">
              <a:solidFill>
                <a:srgbClr val="000000"/>
              </a:solidFill>
              <a:latin typeface="EB Garamond"/>
              <a:ea typeface="EB Garamond"/>
              <a:cs typeface="EB Garamond"/>
              <a:sym typeface="EB Garamond"/>
            </a:endParaRPr>
          </a:p>
        </p:txBody>
      </p:sp>
      <p:sp>
        <p:nvSpPr>
          <p:cNvPr id="1858" name="Google Shape;1858;g2139e008f02_0_0"/>
          <p:cNvSpPr txBox="1"/>
          <p:nvPr/>
        </p:nvSpPr>
        <p:spPr>
          <a:xfrm>
            <a:off x="558497" y="292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EB Garamond"/>
                <a:ea typeface="EB Garamond"/>
                <a:cs typeface="EB Garamond"/>
                <a:sym typeface="EB Garamond"/>
              </a:rPr>
              <a:t>Summary of your task</a:t>
            </a:r>
            <a:endParaRPr b="1" i="0" sz="1800" u="none" cap="none" strike="noStrike">
              <a:solidFill>
                <a:schemeClr val="lt2"/>
              </a:solidFill>
              <a:latin typeface="EB Garamond"/>
              <a:ea typeface="EB Garamond"/>
              <a:cs typeface="EB Garamond"/>
              <a:sym typeface="EB Garamond"/>
            </a:endParaRPr>
          </a:p>
        </p:txBody>
      </p:sp>
      <p:sp>
        <p:nvSpPr>
          <p:cNvPr id="1859" name="Google Shape;1859;g2139e008f02_0_0"/>
          <p:cNvSpPr txBox="1"/>
          <p:nvPr/>
        </p:nvSpPr>
        <p:spPr>
          <a:xfrm>
            <a:off x="1903937" y="396421"/>
            <a:ext cx="4572000" cy="29777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1.Registration and Login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2. Browsing Products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3. Adding Items to Cart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4. Viewing Cart and Editing</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5. Checkout Process.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6. Payment and Confirmation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7. Order Processing</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8. Delivery Preparation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9. Delivery Tracking10. Delivery to User's Doorstep</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11. Payment Confirmation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12. Feedback and Reviews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13. Account Management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14. Customer Support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15. Promotions and Special Offers</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a:t>
            </a:r>
            <a:endParaRPr/>
          </a:p>
        </p:txBody>
      </p:sp>
      <p:sp>
        <p:nvSpPr>
          <p:cNvPr id="1860" name="Google Shape;1860;g2139e008f02_0_0"/>
          <p:cNvSpPr txBox="1"/>
          <p:nvPr/>
        </p:nvSpPr>
        <p:spPr>
          <a:xfrm>
            <a:off x="677009" y="3245721"/>
            <a:ext cx="8317522"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2139e008f02_0_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Gather requirements for the project</a:t>
            </a:r>
            <a:endParaRPr b="0" sz="1000">
              <a:latin typeface="EB Garamond"/>
              <a:ea typeface="EB Garamond"/>
              <a:cs typeface="EB Garamond"/>
              <a:sym typeface="EB Garamond"/>
            </a:endParaRPr>
          </a:p>
        </p:txBody>
      </p:sp>
      <p:sp>
        <p:nvSpPr>
          <p:cNvPr id="1867" name="Google Shape;1867;g2139e008f02_0_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Prepare database design schemas</a:t>
            </a:r>
            <a:endParaRPr b="0" sz="1000">
              <a:latin typeface="EB Garamond"/>
              <a:ea typeface="EB Garamond"/>
              <a:cs typeface="EB Garamond"/>
              <a:sym typeface="EB Garamond"/>
            </a:endParaRPr>
          </a:p>
        </p:txBody>
      </p:sp>
      <p:sp>
        <p:nvSpPr>
          <p:cNvPr id="1868" name="Google Shape;1868;g2139e008f02_0_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Get your initial project Structure ready</a:t>
            </a:r>
            <a:endParaRPr b="0" sz="1000">
              <a:latin typeface="EB Garamond"/>
              <a:ea typeface="EB Garamond"/>
              <a:cs typeface="EB Garamond"/>
              <a:sym typeface="EB Garamond"/>
            </a:endParaRPr>
          </a:p>
        </p:txBody>
      </p:sp>
      <p:sp>
        <p:nvSpPr>
          <p:cNvPr id="1869" name="Google Shape;1869;g2139e008f02_0_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Initiate a git repository</a:t>
            </a:r>
            <a:endParaRPr b="0" sz="1000">
              <a:latin typeface="EB Garamond"/>
              <a:ea typeface="EB Garamond"/>
              <a:cs typeface="EB Garamond"/>
              <a:sym typeface="EB Garamond"/>
            </a:endParaRPr>
          </a:p>
        </p:txBody>
      </p:sp>
      <p:sp>
        <p:nvSpPr>
          <p:cNvPr id="1870" name="Google Shape;1870;g2139e008f02_0_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Readme.md file with description of the project</a:t>
            </a:r>
            <a:endParaRPr b="0" sz="1000">
              <a:latin typeface="EB Garamond"/>
              <a:ea typeface="EB Garamond"/>
              <a:cs typeface="EB Garamond"/>
              <a:sym typeface="EB Garamond"/>
            </a:endParaRPr>
          </a:p>
        </p:txBody>
      </p:sp>
      <p:sp>
        <p:nvSpPr>
          <p:cNvPr id="1871" name="Google Shape;1871;g2139e008f02_0_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Commit all changes with "first commit"</a:t>
            </a:r>
            <a:endParaRPr b="0" sz="1000">
              <a:latin typeface="EB Garamond"/>
              <a:ea typeface="EB Garamond"/>
              <a:cs typeface="EB Garamond"/>
              <a:sym typeface="EB Garamond"/>
            </a:endParaRPr>
          </a:p>
        </p:txBody>
      </p:sp>
      <p:sp>
        <p:nvSpPr>
          <p:cNvPr id="1872" name="Google Shape;1872;g2139e008f02_0_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repository on github related to project</a:t>
            </a:r>
            <a:endParaRPr b="0" sz="1000">
              <a:latin typeface="EB Garamond"/>
              <a:ea typeface="EB Garamond"/>
              <a:cs typeface="EB Garamond"/>
              <a:sym typeface="EB Garamond"/>
            </a:endParaRPr>
          </a:p>
        </p:txBody>
      </p:sp>
      <p:sp>
        <p:nvSpPr>
          <p:cNvPr id="1873" name="Google Shape;1873;g2139e008f02_0_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your changes to github</a:t>
            </a:r>
            <a:endParaRPr b="0" sz="100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p:nvPr>
            <p:ph idx="2" type="body"/>
          </p:nvPr>
        </p:nvSpPr>
        <p:spPr>
          <a:xfrm>
            <a:off x="4061330" y="2110241"/>
            <a:ext cx="2722200" cy="5232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000"/>
              <a:buNone/>
            </a:pPr>
            <a:r>
              <a:rPr b="0" i="0" lang="en-US">
                <a:solidFill>
                  <a:srgbClr val="BD8738"/>
                </a:solidFill>
                <a:latin typeface="EB Garamond SemiBold"/>
                <a:ea typeface="EB Garamond SemiBold"/>
                <a:cs typeface="EB Garamond SemiBold"/>
                <a:sym typeface="EB Garamond SemiBold"/>
              </a:rPr>
              <a:t>https://github.com/Balaannakili/NM_CD1_13_Task2-Front-end-</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